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2" r:id="rId4"/>
  </p:sldMasterIdLst>
  <p:notesMasterIdLst>
    <p:notesMasterId r:id="rId15"/>
  </p:notesMasterIdLst>
  <p:sldIdLst>
    <p:sldId id="256" r:id="rId5"/>
    <p:sldId id="260" r:id="rId6"/>
    <p:sldId id="261" r:id="rId7"/>
    <p:sldId id="257" r:id="rId8"/>
    <p:sldId id="268" r:id="rId9"/>
    <p:sldId id="272" r:id="rId10"/>
    <p:sldId id="269" r:id="rId11"/>
    <p:sldId id="270" r:id="rId12"/>
    <p:sldId id="271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AD2BEC-FD52-5B09-5230-ECEBF4B69BD4}" v="20" dt="2024-10-19T04:26:05.198"/>
    <p1510:client id="{6B094500-6C87-66E4-3499-C72AF751A8E1}" v="106" dt="2024-10-18T17:24:28.394"/>
    <p1510:client id="{70539C0F-1032-ED9C-38F0-0C70E235AC32}" v="1" dt="2024-10-19T03:13:09.117"/>
    <p1510:client id="{8EA9D23F-3CCD-C6FF-FC09-438D95EA4A88}" v="1179" dt="2024-10-18T18:31:35.083"/>
    <p1510:client id="{A3828B2F-3057-FBB8-6A2C-2282FDDEF7BC}" v="71" dt="2024-10-19T03:23:35.238"/>
    <p1510:client id="{BEFE02D6-4417-E786-4D4B-51843854539C}" v="28" dt="2024-10-19T04:45:11.5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762" autoAdjust="0"/>
  </p:normalViewPr>
  <p:slideViewPr>
    <p:cSldViewPr snapToGrid="0">
      <p:cViewPr varScale="1">
        <p:scale>
          <a:sx n="70" d="100"/>
          <a:sy n="70" d="100"/>
        </p:scale>
        <p:origin x="113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shabh Chaturvedi" userId="S::sm24mtech11008@iith.ac.in::287c0fb6-1617-4207-8e3f-e7ad449e5473" providerId="AD" clId="Web-{6B094500-6C87-66E4-3499-C72AF751A8E1}"/>
    <pc:docChg chg="addSld delSld modSld">
      <pc:chgData name="Rishabh Chaturvedi" userId="S::sm24mtech11008@iith.ac.in::287c0fb6-1617-4207-8e3f-e7ad449e5473" providerId="AD" clId="Web-{6B094500-6C87-66E4-3499-C72AF751A8E1}" dt="2024-10-18T18:04:10.362" v="215"/>
      <pc:docMkLst>
        <pc:docMk/>
      </pc:docMkLst>
      <pc:sldChg chg="modSp add modNotes">
        <pc:chgData name="Rishabh Chaturvedi" userId="S::sm24mtech11008@iith.ac.in::287c0fb6-1617-4207-8e3f-e7ad449e5473" providerId="AD" clId="Web-{6B094500-6C87-66E4-3499-C72AF751A8E1}" dt="2024-10-18T17:44:00.750" v="164"/>
        <pc:sldMkLst>
          <pc:docMk/>
          <pc:sldMk cId="2987469864" sldId="257"/>
        </pc:sldMkLst>
        <pc:spChg chg="mod">
          <ac:chgData name="Rishabh Chaturvedi" userId="S::sm24mtech11008@iith.ac.in::287c0fb6-1617-4207-8e3f-e7ad449e5473" providerId="AD" clId="Web-{6B094500-6C87-66E4-3499-C72AF751A8E1}" dt="2024-10-18T17:22:38.671" v="100" actId="1076"/>
          <ac:spMkLst>
            <pc:docMk/>
            <pc:sldMk cId="2987469864" sldId="257"/>
            <ac:spMk id="2" creationId="{2ACFD82D-16F4-352C-9F32-75189C21E1AD}"/>
          </ac:spMkLst>
        </pc:spChg>
        <pc:spChg chg="mod">
          <ac:chgData name="Rishabh Chaturvedi" userId="S::sm24mtech11008@iith.ac.in::287c0fb6-1617-4207-8e3f-e7ad449e5473" providerId="AD" clId="Web-{6B094500-6C87-66E4-3499-C72AF751A8E1}" dt="2024-10-18T17:22:42.765" v="101" actId="1076"/>
          <ac:spMkLst>
            <pc:docMk/>
            <pc:sldMk cId="2987469864" sldId="257"/>
            <ac:spMk id="3" creationId="{32BCEA2B-BABC-3522-4B93-A6DDD8B8EF27}"/>
          </ac:spMkLst>
        </pc:spChg>
        <pc:spChg chg="mod">
          <ac:chgData name="Rishabh Chaturvedi" userId="S::sm24mtech11008@iith.ac.in::287c0fb6-1617-4207-8e3f-e7ad449e5473" providerId="AD" clId="Web-{6B094500-6C87-66E4-3499-C72AF751A8E1}" dt="2024-10-18T17:22:55.547" v="103" actId="1076"/>
          <ac:spMkLst>
            <pc:docMk/>
            <pc:sldMk cId="2987469864" sldId="257"/>
            <ac:spMk id="4" creationId="{D65B7552-775C-C0EF-F70E-952E6CCC7409}"/>
          </ac:spMkLst>
        </pc:spChg>
        <pc:spChg chg="mod">
          <ac:chgData name="Rishabh Chaturvedi" userId="S::sm24mtech11008@iith.ac.in::287c0fb6-1617-4207-8e3f-e7ad449e5473" providerId="AD" clId="Web-{6B094500-6C87-66E4-3499-C72AF751A8E1}" dt="2024-10-18T17:22:59.453" v="104" actId="1076"/>
          <ac:spMkLst>
            <pc:docMk/>
            <pc:sldMk cId="2987469864" sldId="257"/>
            <ac:spMk id="9" creationId="{05551852-E5C2-5876-9EEB-2A5115F2D591}"/>
          </ac:spMkLst>
        </pc:spChg>
        <pc:picChg chg="mod">
          <ac:chgData name="Rishabh Chaturvedi" userId="S::sm24mtech11008@iith.ac.in::287c0fb6-1617-4207-8e3f-e7ad449e5473" providerId="AD" clId="Web-{6B094500-6C87-66E4-3499-C72AF751A8E1}" dt="2024-10-18T17:22:48.578" v="102" actId="1076"/>
          <ac:picMkLst>
            <pc:docMk/>
            <pc:sldMk cId="2987469864" sldId="257"/>
            <ac:picMk id="8" creationId="{88DA771A-D59A-EC27-76FA-7B8371468F5D}"/>
          </ac:picMkLst>
        </pc:picChg>
      </pc:sldChg>
      <pc:sldChg chg="del">
        <pc:chgData name="Rishabh Chaturvedi" userId="S::sm24mtech11008@iith.ac.in::287c0fb6-1617-4207-8e3f-e7ad449e5473" providerId="AD" clId="Web-{6B094500-6C87-66E4-3499-C72AF751A8E1}" dt="2024-10-18T17:24:28.394" v="115"/>
        <pc:sldMkLst>
          <pc:docMk/>
          <pc:sldMk cId="4095011573" sldId="259"/>
        </pc:sldMkLst>
      </pc:sldChg>
      <pc:sldChg chg="modSp modNotes">
        <pc:chgData name="Rishabh Chaturvedi" userId="S::sm24mtech11008@iith.ac.in::287c0fb6-1617-4207-8e3f-e7ad449e5473" providerId="AD" clId="Web-{6B094500-6C87-66E4-3499-C72AF751A8E1}" dt="2024-10-18T18:04:10.362" v="215"/>
        <pc:sldMkLst>
          <pc:docMk/>
          <pc:sldMk cId="1415759199" sldId="260"/>
        </pc:sldMkLst>
        <pc:spChg chg="mod">
          <ac:chgData name="Rishabh Chaturvedi" userId="S::sm24mtech11008@iith.ac.in::287c0fb6-1617-4207-8e3f-e7ad449e5473" providerId="AD" clId="Web-{6B094500-6C87-66E4-3499-C72AF751A8E1}" dt="2024-10-18T17:06:47.262" v="16" actId="20577"/>
          <ac:spMkLst>
            <pc:docMk/>
            <pc:sldMk cId="1415759199" sldId="260"/>
            <ac:spMk id="3" creationId="{5AA6CB24-7F82-EEC3-1CA4-E4A962E8090E}"/>
          </ac:spMkLst>
        </pc:spChg>
        <pc:spChg chg="mod">
          <ac:chgData name="Rishabh Chaturvedi" userId="S::sm24mtech11008@iith.ac.in::287c0fb6-1617-4207-8e3f-e7ad449e5473" providerId="AD" clId="Web-{6B094500-6C87-66E4-3499-C72AF751A8E1}" dt="2024-10-18T17:13:59.793" v="72" actId="20577"/>
          <ac:spMkLst>
            <pc:docMk/>
            <pc:sldMk cId="1415759199" sldId="260"/>
            <ac:spMk id="4" creationId="{FB513C85-0C28-93C0-C318-0E12ACCA8E4E}"/>
          </ac:spMkLst>
        </pc:spChg>
      </pc:sldChg>
      <pc:sldChg chg="addSp delSp modSp modNotes">
        <pc:chgData name="Rishabh Chaturvedi" userId="S::sm24mtech11008@iith.ac.in::287c0fb6-1617-4207-8e3f-e7ad449e5473" providerId="AD" clId="Web-{6B094500-6C87-66E4-3499-C72AF751A8E1}" dt="2024-10-18T17:57:51.161" v="188"/>
        <pc:sldMkLst>
          <pc:docMk/>
          <pc:sldMk cId="2635551414" sldId="261"/>
        </pc:sldMkLst>
        <pc:spChg chg="del">
          <ac:chgData name="Rishabh Chaturvedi" userId="S::sm24mtech11008@iith.ac.in::287c0fb6-1617-4207-8e3f-e7ad449e5473" providerId="AD" clId="Web-{6B094500-6C87-66E4-3499-C72AF751A8E1}" dt="2024-10-18T17:16:44.189" v="79"/>
          <ac:spMkLst>
            <pc:docMk/>
            <pc:sldMk cId="2635551414" sldId="261"/>
            <ac:spMk id="2" creationId="{B82DF4EA-EE8E-E0F7-886D-226A00366AD5}"/>
          </ac:spMkLst>
        </pc:spChg>
        <pc:spChg chg="mod">
          <ac:chgData name="Rishabh Chaturvedi" userId="S::sm24mtech11008@iith.ac.in::287c0fb6-1617-4207-8e3f-e7ad449e5473" providerId="AD" clId="Web-{6B094500-6C87-66E4-3499-C72AF751A8E1}" dt="2024-10-18T17:16:14.297" v="75" actId="20577"/>
          <ac:spMkLst>
            <pc:docMk/>
            <pc:sldMk cId="2635551414" sldId="261"/>
            <ac:spMk id="3" creationId="{86375D1A-24A8-9356-3B87-48F0D0AECD2B}"/>
          </ac:spMkLst>
        </pc:spChg>
        <pc:spChg chg="add del mod">
          <ac:chgData name="Rishabh Chaturvedi" userId="S::sm24mtech11008@iith.ac.in::287c0fb6-1617-4207-8e3f-e7ad449e5473" providerId="AD" clId="Web-{6B094500-6C87-66E4-3499-C72AF751A8E1}" dt="2024-10-18T17:16:49.580" v="80"/>
          <ac:spMkLst>
            <pc:docMk/>
            <pc:sldMk cId="2635551414" sldId="261"/>
            <ac:spMk id="6" creationId="{934721AD-8562-D0C6-03AF-87AE63BEBF05}"/>
          </ac:spMkLst>
        </pc:spChg>
        <pc:spChg chg="add del mod">
          <ac:chgData name="Rishabh Chaturvedi" userId="S::sm24mtech11008@iith.ac.in::287c0fb6-1617-4207-8e3f-e7ad449e5473" providerId="AD" clId="Web-{6B094500-6C87-66E4-3499-C72AF751A8E1}" dt="2024-10-18T17:20:05.618" v="88"/>
          <ac:spMkLst>
            <pc:docMk/>
            <pc:sldMk cId="2635551414" sldId="261"/>
            <ac:spMk id="7" creationId="{68FF6B68-B7E8-8A51-34EC-73DD1BD8270E}"/>
          </ac:spMkLst>
        </pc:spChg>
        <pc:picChg chg="add mod">
          <ac:chgData name="Rishabh Chaturvedi" userId="S::sm24mtech11008@iith.ac.in::287c0fb6-1617-4207-8e3f-e7ad449e5473" providerId="AD" clId="Web-{6B094500-6C87-66E4-3499-C72AF751A8E1}" dt="2024-10-18T17:17:03.580" v="84" actId="14100"/>
          <ac:picMkLst>
            <pc:docMk/>
            <pc:sldMk cId="2635551414" sldId="261"/>
            <ac:picMk id="4" creationId="{3B8F9A5B-91B0-FB5A-DFC3-1FB38142200C}"/>
          </ac:picMkLst>
        </pc:picChg>
        <pc:picChg chg="del">
          <ac:chgData name="Rishabh Chaturvedi" userId="S::sm24mtech11008@iith.ac.in::287c0fb6-1617-4207-8e3f-e7ad449e5473" providerId="AD" clId="Web-{6B094500-6C87-66E4-3499-C72AF751A8E1}" dt="2024-10-18T17:16:16.079" v="76"/>
          <ac:picMkLst>
            <pc:docMk/>
            <pc:sldMk cId="2635551414" sldId="261"/>
            <ac:picMk id="10" creationId="{EAD4850F-9356-F5E8-3116-D5511D2F9441}"/>
          </ac:picMkLst>
        </pc:picChg>
      </pc:sldChg>
      <pc:sldChg chg="add del">
        <pc:chgData name="Rishabh Chaturvedi" userId="S::sm24mtech11008@iith.ac.in::287c0fb6-1617-4207-8e3f-e7ad449e5473" providerId="AD" clId="Web-{6B094500-6C87-66E4-3499-C72AF751A8E1}" dt="2024-10-18T17:23:16.282" v="106"/>
        <pc:sldMkLst>
          <pc:docMk/>
          <pc:sldMk cId="271767799" sldId="267"/>
        </pc:sldMkLst>
      </pc:sldChg>
      <pc:sldChg chg="modSp add">
        <pc:chgData name="Rishabh Chaturvedi" userId="S::sm24mtech11008@iith.ac.in::287c0fb6-1617-4207-8e3f-e7ad449e5473" providerId="AD" clId="Web-{6B094500-6C87-66E4-3499-C72AF751A8E1}" dt="2024-10-18T17:24:12.565" v="114" actId="1076"/>
        <pc:sldMkLst>
          <pc:docMk/>
          <pc:sldMk cId="437823853" sldId="268"/>
        </pc:sldMkLst>
        <pc:spChg chg="mod">
          <ac:chgData name="Rishabh Chaturvedi" userId="S::sm24mtech11008@iith.ac.in::287c0fb6-1617-4207-8e3f-e7ad449e5473" providerId="AD" clId="Web-{6B094500-6C87-66E4-3499-C72AF751A8E1}" dt="2024-10-18T17:23:34.001" v="107" actId="1076"/>
          <ac:spMkLst>
            <pc:docMk/>
            <pc:sldMk cId="437823853" sldId="268"/>
            <ac:spMk id="2" creationId="{B8CE42BC-8FC9-F17A-CFF0-B14937A19D7C}"/>
          </ac:spMkLst>
        </pc:spChg>
        <pc:spChg chg="mod">
          <ac:chgData name="Rishabh Chaturvedi" userId="S::sm24mtech11008@iith.ac.in::287c0fb6-1617-4207-8e3f-e7ad449e5473" providerId="AD" clId="Web-{6B094500-6C87-66E4-3499-C72AF751A8E1}" dt="2024-10-18T17:23:45.377" v="110" actId="1076"/>
          <ac:spMkLst>
            <pc:docMk/>
            <pc:sldMk cId="437823853" sldId="268"/>
            <ac:spMk id="9" creationId="{70B5FED2-E3CD-9799-8F80-E0F82509D6F2}"/>
          </ac:spMkLst>
        </pc:spChg>
        <pc:spChg chg="mod">
          <ac:chgData name="Rishabh Chaturvedi" userId="S::sm24mtech11008@iith.ac.in::287c0fb6-1617-4207-8e3f-e7ad449e5473" providerId="AD" clId="Web-{6B094500-6C87-66E4-3499-C72AF751A8E1}" dt="2024-10-18T17:24:06.752" v="113" actId="1076"/>
          <ac:spMkLst>
            <pc:docMk/>
            <pc:sldMk cId="437823853" sldId="268"/>
            <ac:spMk id="11" creationId="{6D8C0CF1-1A03-0486-3412-86B5F2D0AEC5}"/>
          </ac:spMkLst>
        </pc:spChg>
        <pc:graphicFrameChg chg="mod">
          <ac:chgData name="Rishabh Chaturvedi" userId="S::sm24mtech11008@iith.ac.in::287c0fb6-1617-4207-8e3f-e7ad449e5473" providerId="AD" clId="Web-{6B094500-6C87-66E4-3499-C72AF751A8E1}" dt="2024-10-18T17:24:12.565" v="114" actId="1076"/>
          <ac:graphicFrameMkLst>
            <pc:docMk/>
            <pc:sldMk cId="437823853" sldId="268"/>
            <ac:graphicFrameMk id="4" creationId="{96AB9A65-A0E7-B4DC-7322-4EF2BA881FA8}"/>
          </ac:graphicFrameMkLst>
        </pc:graphicFrameChg>
        <pc:picChg chg="mod">
          <ac:chgData name="Rishabh Chaturvedi" userId="S::sm24mtech11008@iith.ac.in::287c0fb6-1617-4207-8e3f-e7ad449e5473" providerId="AD" clId="Web-{6B094500-6C87-66E4-3499-C72AF751A8E1}" dt="2024-10-18T17:23:38.361" v="108" actId="1076"/>
          <ac:picMkLst>
            <pc:docMk/>
            <pc:sldMk cId="437823853" sldId="268"/>
            <ac:picMk id="6" creationId="{B89C6335-49E9-BACC-45FC-851C2B87CDE1}"/>
          </ac:picMkLst>
        </pc:picChg>
        <pc:picChg chg="mod">
          <ac:chgData name="Rishabh Chaturvedi" userId="S::sm24mtech11008@iith.ac.in::287c0fb6-1617-4207-8e3f-e7ad449e5473" providerId="AD" clId="Web-{6B094500-6C87-66E4-3499-C72AF751A8E1}" dt="2024-10-18T17:23:40.705" v="109" actId="1076"/>
          <ac:picMkLst>
            <pc:docMk/>
            <pc:sldMk cId="437823853" sldId="268"/>
            <ac:picMk id="8" creationId="{EA22AEAA-2026-8405-E4E7-D0EE14574157}"/>
          </ac:picMkLst>
        </pc:picChg>
      </pc:sldChg>
    </pc:docChg>
  </pc:docChgLst>
  <pc:docChgLst>
    <pc:chgData name="Rishabh Chaturvedi" userId="S::sm24mtech11008@iith.ac.in::287c0fb6-1617-4207-8e3f-e7ad449e5473" providerId="AD" clId="Web-{BEFE02D6-4417-E786-4D4B-51843854539C}"/>
    <pc:docChg chg="modSld">
      <pc:chgData name="Rishabh Chaturvedi" userId="S::sm24mtech11008@iith.ac.in::287c0fb6-1617-4207-8e3f-e7ad449e5473" providerId="AD" clId="Web-{BEFE02D6-4417-E786-4D4B-51843854539C}" dt="2024-10-19T04:45:11.506" v="44"/>
      <pc:docMkLst>
        <pc:docMk/>
      </pc:docMkLst>
      <pc:sldChg chg="modSp">
        <pc:chgData name="Rishabh Chaturvedi" userId="S::sm24mtech11008@iith.ac.in::287c0fb6-1617-4207-8e3f-e7ad449e5473" providerId="AD" clId="Web-{BEFE02D6-4417-E786-4D4B-51843854539C}" dt="2024-10-19T04:31:17.826" v="26" actId="20577"/>
        <pc:sldMkLst>
          <pc:docMk/>
          <pc:sldMk cId="109857222" sldId="256"/>
        </pc:sldMkLst>
        <pc:spChg chg="mod">
          <ac:chgData name="Rishabh Chaturvedi" userId="S::sm24mtech11008@iith.ac.in::287c0fb6-1617-4207-8e3f-e7ad449e5473" providerId="AD" clId="Web-{BEFE02D6-4417-E786-4D4B-51843854539C}" dt="2024-10-19T04:31:17.826" v="26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Notes">
        <pc:chgData name="Rishabh Chaturvedi" userId="S::sm24mtech11008@iith.ac.in::287c0fb6-1617-4207-8e3f-e7ad449e5473" providerId="AD" clId="Web-{BEFE02D6-4417-E786-4D4B-51843854539C}" dt="2024-10-19T04:44:52.615" v="28"/>
        <pc:sldMkLst>
          <pc:docMk/>
          <pc:sldMk cId="2987469864" sldId="257"/>
        </pc:sldMkLst>
      </pc:sldChg>
      <pc:sldChg chg="modNotes">
        <pc:chgData name="Rishabh Chaturvedi" userId="S::sm24mtech11008@iith.ac.in::287c0fb6-1617-4207-8e3f-e7ad449e5473" providerId="AD" clId="Web-{BEFE02D6-4417-E786-4D4B-51843854539C}" dt="2024-10-19T04:45:11.506" v="44"/>
        <pc:sldMkLst>
          <pc:docMk/>
          <pc:sldMk cId="2635551414" sldId="261"/>
        </pc:sldMkLst>
      </pc:sldChg>
      <pc:sldChg chg="modSp">
        <pc:chgData name="Rishabh Chaturvedi" userId="S::sm24mtech11008@iith.ac.in::287c0fb6-1617-4207-8e3f-e7ad449e5473" providerId="AD" clId="Web-{BEFE02D6-4417-E786-4D4B-51843854539C}" dt="2024-10-19T04:27:12.804" v="3" actId="1076"/>
        <pc:sldMkLst>
          <pc:docMk/>
          <pc:sldMk cId="2428654560" sldId="269"/>
        </pc:sldMkLst>
        <pc:picChg chg="mod">
          <ac:chgData name="Rishabh Chaturvedi" userId="S::sm24mtech11008@iith.ac.in::287c0fb6-1617-4207-8e3f-e7ad449e5473" providerId="AD" clId="Web-{BEFE02D6-4417-E786-4D4B-51843854539C}" dt="2024-10-19T04:27:12.804" v="3" actId="1076"/>
          <ac:picMkLst>
            <pc:docMk/>
            <pc:sldMk cId="2428654560" sldId="269"/>
            <ac:picMk id="7" creationId="{3B465E9C-3626-D8F5-37B3-DE0A3B64668A}"/>
          </ac:picMkLst>
        </pc:picChg>
      </pc:sldChg>
    </pc:docChg>
  </pc:docChgLst>
  <pc:docChgLst>
    <pc:chgData name="Rishabh Chaturvedi" userId="S::sm24mtech11008@iith.ac.in::287c0fb6-1617-4207-8e3f-e7ad449e5473" providerId="AD" clId="Web-{21AD2BEC-FD52-5B09-5230-ECEBF4B69BD4}"/>
    <pc:docChg chg="modSld">
      <pc:chgData name="Rishabh Chaturvedi" userId="S::sm24mtech11008@iith.ac.in::287c0fb6-1617-4207-8e3f-e7ad449e5473" providerId="AD" clId="Web-{21AD2BEC-FD52-5B09-5230-ECEBF4B69BD4}" dt="2024-10-19T04:26:00.541" v="36"/>
      <pc:docMkLst>
        <pc:docMk/>
      </pc:docMkLst>
      <pc:sldChg chg="modNotes">
        <pc:chgData name="Rishabh Chaturvedi" userId="S::sm24mtech11008@iith.ac.in::287c0fb6-1617-4207-8e3f-e7ad449e5473" providerId="AD" clId="Web-{21AD2BEC-FD52-5B09-5230-ECEBF4B69BD4}" dt="2024-10-19T04:23:06.223" v="2"/>
        <pc:sldMkLst>
          <pc:docMk/>
          <pc:sldMk cId="109857222" sldId="256"/>
        </pc:sldMkLst>
      </pc:sldChg>
      <pc:sldChg chg="modNotes">
        <pc:chgData name="Rishabh Chaturvedi" userId="S::sm24mtech11008@iith.ac.in::287c0fb6-1617-4207-8e3f-e7ad449e5473" providerId="AD" clId="Web-{21AD2BEC-FD52-5B09-5230-ECEBF4B69BD4}" dt="2024-10-19T04:26:00.541" v="36"/>
        <pc:sldMkLst>
          <pc:docMk/>
          <pc:sldMk cId="1415759199" sldId="260"/>
        </pc:sldMkLst>
      </pc:sldChg>
    </pc:docChg>
  </pc:docChgLst>
  <pc:docChgLst>
    <pc:chgData name="Guest User" userId="S::urn:spo:anon#43fc8e851aab3573ba3f0a7ed1849932197ab6cf8dac0624632dddd5705004a6::" providerId="AD" clId="Web-{8EA9D23F-3CCD-C6FF-FC09-438D95EA4A88}"/>
    <pc:docChg chg="addSld delSld modSld">
      <pc:chgData name="Guest User" userId="S::urn:spo:anon#43fc8e851aab3573ba3f0a7ed1849932197ab6cf8dac0624632dddd5705004a6::" providerId="AD" clId="Web-{8EA9D23F-3CCD-C6FF-FC09-438D95EA4A88}" dt="2024-10-18T18:31:35.083" v="1030"/>
      <pc:docMkLst>
        <pc:docMk/>
      </pc:docMkLst>
      <pc:sldChg chg="del">
        <pc:chgData name="Guest User" userId="S::urn:spo:anon#43fc8e851aab3573ba3f0a7ed1849932197ab6cf8dac0624632dddd5705004a6::" providerId="AD" clId="Web-{8EA9D23F-3CCD-C6FF-FC09-438D95EA4A88}" dt="2024-10-18T18:31:35.083" v="1030"/>
        <pc:sldMkLst>
          <pc:docMk/>
          <pc:sldMk cId="4070320543" sldId="264"/>
        </pc:sldMkLst>
      </pc:sldChg>
      <pc:sldChg chg="addSp delSp modSp new mod setBg addAnim delAnim">
        <pc:chgData name="Guest User" userId="S::urn:spo:anon#43fc8e851aab3573ba3f0a7ed1849932197ab6cf8dac0624632dddd5705004a6::" providerId="AD" clId="Web-{8EA9D23F-3CCD-C6FF-FC09-438D95EA4A88}" dt="2024-10-18T18:30:25.659" v="1029" actId="1076"/>
        <pc:sldMkLst>
          <pc:docMk/>
          <pc:sldMk cId="2428654560" sldId="269"/>
        </pc:sldMkLst>
        <pc:spChg chg="mod">
          <ac:chgData name="Guest User" userId="S::urn:spo:anon#43fc8e851aab3573ba3f0a7ed1849932197ab6cf8dac0624632dddd5705004a6::" providerId="AD" clId="Web-{8EA9D23F-3CCD-C6FF-FC09-438D95EA4A88}" dt="2024-10-18T17:42:28.038" v="123"/>
          <ac:spMkLst>
            <pc:docMk/>
            <pc:sldMk cId="2428654560" sldId="269"/>
            <ac:spMk id="2" creationId="{DBB7B339-D385-5947-B79F-4962E5730DE0}"/>
          </ac:spMkLst>
        </pc:spChg>
        <pc:spChg chg="mod ord">
          <ac:chgData name="Guest User" userId="S::urn:spo:anon#43fc8e851aab3573ba3f0a7ed1849932197ab6cf8dac0624632dddd5705004a6::" providerId="AD" clId="Web-{8EA9D23F-3CCD-C6FF-FC09-438D95EA4A88}" dt="2024-10-18T18:30:25.659" v="1029" actId="1076"/>
          <ac:spMkLst>
            <pc:docMk/>
            <pc:sldMk cId="2428654560" sldId="269"/>
            <ac:spMk id="3" creationId="{F7AC21EB-93E2-89EF-302C-6504FCA5D647}"/>
          </ac:spMkLst>
        </pc:spChg>
        <pc:spChg chg="add del">
          <ac:chgData name="Guest User" userId="S::urn:spo:anon#43fc8e851aab3573ba3f0a7ed1849932197ab6cf8dac0624632dddd5705004a6::" providerId="AD" clId="Web-{8EA9D23F-3CCD-C6FF-FC09-438D95EA4A88}" dt="2024-10-18T17:42:28.038" v="123"/>
          <ac:spMkLst>
            <pc:docMk/>
            <pc:sldMk cId="2428654560" sldId="269"/>
            <ac:spMk id="10" creationId="{B65AA36A-D7CC-493C-A0EE-F8AC3564D17D}"/>
          </ac:spMkLst>
        </pc:spChg>
        <pc:graphicFrameChg chg="add mod modGraphic">
          <ac:chgData name="Guest User" userId="S::urn:spo:anon#43fc8e851aab3573ba3f0a7ed1849932197ab6cf8dac0624632dddd5705004a6::" providerId="AD" clId="Web-{8EA9D23F-3CCD-C6FF-FC09-438D95EA4A88}" dt="2024-10-18T18:29:52.486" v="1026"/>
          <ac:graphicFrameMkLst>
            <pc:docMk/>
            <pc:sldMk cId="2428654560" sldId="269"/>
            <ac:graphicFrameMk id="8" creationId="{14EEE009-3FC9-A71E-0082-106C3AEFE3F8}"/>
          </ac:graphicFrameMkLst>
        </pc:graphicFrameChg>
        <pc:picChg chg="add del mod">
          <ac:chgData name="Guest User" userId="S::urn:spo:anon#43fc8e851aab3573ba3f0a7ed1849932197ab6cf8dac0624632dddd5705004a6::" providerId="AD" clId="Web-{8EA9D23F-3CCD-C6FF-FC09-438D95EA4A88}" dt="2024-10-18T17:41:45.053" v="107"/>
          <ac:picMkLst>
            <pc:docMk/>
            <pc:sldMk cId="2428654560" sldId="269"/>
            <ac:picMk id="4" creationId="{EE3D38B0-A4BD-E45A-01A1-510303002A49}"/>
          </ac:picMkLst>
        </pc:picChg>
        <pc:picChg chg="add del mod">
          <ac:chgData name="Guest User" userId="S::urn:spo:anon#43fc8e851aab3573ba3f0a7ed1849932197ab6cf8dac0624632dddd5705004a6::" providerId="AD" clId="Web-{8EA9D23F-3CCD-C6FF-FC09-438D95EA4A88}" dt="2024-10-18T17:42:40.289" v="125"/>
          <ac:picMkLst>
            <pc:docMk/>
            <pc:sldMk cId="2428654560" sldId="269"/>
            <ac:picMk id="5" creationId="{AFF7C5F3-F99D-487C-CA03-170510EEF8B8}"/>
          </ac:picMkLst>
        </pc:picChg>
        <pc:picChg chg="add del mod">
          <ac:chgData name="Guest User" userId="S::urn:spo:anon#43fc8e851aab3573ba3f0a7ed1849932197ab6cf8dac0624632dddd5705004a6::" providerId="AD" clId="Web-{8EA9D23F-3CCD-C6FF-FC09-438D95EA4A88}" dt="2024-10-18T17:42:00.460" v="114"/>
          <ac:picMkLst>
            <pc:docMk/>
            <pc:sldMk cId="2428654560" sldId="269"/>
            <ac:picMk id="6" creationId="{AF8CB193-C989-120C-27A2-E2985DAD4337}"/>
          </ac:picMkLst>
        </pc:picChg>
        <pc:picChg chg="add mod">
          <ac:chgData name="Guest User" userId="S::urn:spo:anon#43fc8e851aab3573ba3f0a7ed1849932197ab6cf8dac0624632dddd5705004a6::" providerId="AD" clId="Web-{8EA9D23F-3CCD-C6FF-FC09-438D95EA4A88}" dt="2024-10-18T18:27:12.853" v="979" actId="14100"/>
          <ac:picMkLst>
            <pc:docMk/>
            <pc:sldMk cId="2428654560" sldId="269"/>
            <ac:picMk id="7" creationId="{3B465E9C-3626-D8F5-37B3-DE0A3B64668A}"/>
          </ac:picMkLst>
        </pc:picChg>
        <pc:picChg chg="add del mod">
          <ac:chgData name="Guest User" userId="S::urn:spo:anon#43fc8e851aab3573ba3f0a7ed1849932197ab6cf8dac0624632dddd5705004a6::" providerId="AD" clId="Web-{8EA9D23F-3CCD-C6FF-FC09-438D95EA4A88}" dt="2024-10-18T18:28:02.309" v="983"/>
          <ac:picMkLst>
            <pc:docMk/>
            <pc:sldMk cId="2428654560" sldId="269"/>
            <ac:picMk id="9" creationId="{6FC8E564-1B0C-A79F-9553-29572E536EA7}"/>
          </ac:picMkLst>
        </pc:picChg>
        <pc:cxnChg chg="add del">
          <ac:chgData name="Guest User" userId="S::urn:spo:anon#43fc8e851aab3573ba3f0a7ed1849932197ab6cf8dac0624632dddd5705004a6::" providerId="AD" clId="Web-{8EA9D23F-3CCD-C6FF-FC09-438D95EA4A88}" dt="2024-10-18T17:42:28.038" v="123"/>
          <ac:cxnSpMkLst>
            <pc:docMk/>
            <pc:sldMk cId="2428654560" sldId="269"/>
            <ac:cxnSpMk id="12" creationId="{1850A2DA-FC3C-4E59-9724-29CF2777D32C}"/>
          </ac:cxnSpMkLst>
        </pc:cxnChg>
      </pc:sldChg>
      <pc:sldChg chg="addSp delSp modSp new">
        <pc:chgData name="Guest User" userId="S::urn:spo:anon#43fc8e851aab3573ba3f0a7ed1849932197ab6cf8dac0624632dddd5705004a6::" providerId="AD" clId="Web-{8EA9D23F-3CCD-C6FF-FC09-438D95EA4A88}" dt="2024-10-18T18:20:19.590" v="751" actId="20577"/>
        <pc:sldMkLst>
          <pc:docMk/>
          <pc:sldMk cId="4052777423" sldId="270"/>
        </pc:sldMkLst>
        <pc:spChg chg="mod">
          <ac:chgData name="Guest User" userId="S::urn:spo:anon#43fc8e851aab3573ba3f0a7ed1849932197ab6cf8dac0624632dddd5705004a6::" providerId="AD" clId="Web-{8EA9D23F-3CCD-C6FF-FC09-438D95EA4A88}" dt="2024-10-18T17:39:45.268" v="103" actId="20577"/>
          <ac:spMkLst>
            <pc:docMk/>
            <pc:sldMk cId="4052777423" sldId="270"/>
            <ac:spMk id="2" creationId="{C1F68D45-A5C0-9BBC-6D2F-0C7E812DFE55}"/>
          </ac:spMkLst>
        </pc:spChg>
        <pc:spChg chg="mod">
          <ac:chgData name="Guest User" userId="S::urn:spo:anon#43fc8e851aab3573ba3f0a7ed1849932197ab6cf8dac0624632dddd5705004a6::" providerId="AD" clId="Web-{8EA9D23F-3CCD-C6FF-FC09-438D95EA4A88}" dt="2024-10-18T18:20:19.590" v="751" actId="20577"/>
          <ac:spMkLst>
            <pc:docMk/>
            <pc:sldMk cId="4052777423" sldId="270"/>
            <ac:spMk id="3" creationId="{6C104629-C4DD-F730-322B-378EF6FC8313}"/>
          </ac:spMkLst>
        </pc:spChg>
        <pc:spChg chg="add del mod">
          <ac:chgData name="Guest User" userId="S::urn:spo:anon#43fc8e851aab3573ba3f0a7ed1849932197ab6cf8dac0624632dddd5705004a6::" providerId="AD" clId="Web-{8EA9D23F-3CCD-C6FF-FC09-438D95EA4A88}" dt="2024-10-18T18:19:20.275" v="744"/>
          <ac:spMkLst>
            <pc:docMk/>
            <pc:sldMk cId="4052777423" sldId="270"/>
            <ac:spMk id="4" creationId="{C87187FA-E0D9-6AA0-2A7F-E933CB919DE6}"/>
          </ac:spMkLst>
        </pc:spChg>
        <pc:spChg chg="add mod">
          <ac:chgData name="Guest User" userId="S::urn:spo:anon#43fc8e851aab3573ba3f0a7ed1849932197ab6cf8dac0624632dddd5705004a6::" providerId="AD" clId="Web-{8EA9D23F-3CCD-C6FF-FC09-438D95EA4A88}" dt="2024-10-18T18:19:51.104" v="747" actId="1076"/>
          <ac:spMkLst>
            <pc:docMk/>
            <pc:sldMk cId="4052777423" sldId="270"/>
            <ac:spMk id="6" creationId="{1ACFA853-C969-23D3-2A8D-672BAFCD6A08}"/>
          </ac:spMkLst>
        </pc:spChg>
      </pc:sldChg>
      <pc:sldChg chg="modSp new">
        <pc:chgData name="Guest User" userId="S::urn:spo:anon#43fc8e851aab3573ba3f0a7ed1849932197ab6cf8dac0624632dddd5705004a6::" providerId="AD" clId="Web-{8EA9D23F-3CCD-C6FF-FC09-438D95EA4A88}" dt="2024-10-18T18:07:50.470" v="523" actId="20577"/>
        <pc:sldMkLst>
          <pc:docMk/>
          <pc:sldMk cId="2909612891" sldId="271"/>
        </pc:sldMkLst>
        <pc:spChg chg="mod">
          <ac:chgData name="Guest User" userId="S::urn:spo:anon#43fc8e851aab3573ba3f0a7ed1849932197ab6cf8dac0624632dddd5705004a6::" providerId="AD" clId="Web-{8EA9D23F-3CCD-C6FF-FC09-438D95EA4A88}" dt="2024-10-18T18:04:06.886" v="475" actId="20577"/>
          <ac:spMkLst>
            <pc:docMk/>
            <pc:sldMk cId="2909612891" sldId="271"/>
            <ac:spMk id="2" creationId="{B3A46A44-D867-A475-60AE-A2F7A0A00ED9}"/>
          </ac:spMkLst>
        </pc:spChg>
        <pc:spChg chg="mod">
          <ac:chgData name="Guest User" userId="S::urn:spo:anon#43fc8e851aab3573ba3f0a7ed1849932197ab6cf8dac0624632dddd5705004a6::" providerId="AD" clId="Web-{8EA9D23F-3CCD-C6FF-FC09-438D95EA4A88}" dt="2024-10-18T18:07:50.470" v="523" actId="20577"/>
          <ac:spMkLst>
            <pc:docMk/>
            <pc:sldMk cId="2909612891" sldId="271"/>
            <ac:spMk id="3" creationId="{3010CD2B-0ED7-5241-B0E7-ECA5DD9C0694}"/>
          </ac:spMkLst>
        </pc:spChg>
      </pc:sldChg>
    </pc:docChg>
  </pc:docChgLst>
  <pc:docChgLst>
    <pc:chgData name="Rishabh Chaturvedi" userId="S::sm24mtech11008@iith.ac.in::287c0fb6-1617-4207-8e3f-e7ad449e5473" providerId="AD" clId="Web-{A3828B2F-3057-FBB8-6A2C-2282FDDEF7BC}"/>
    <pc:docChg chg="addSld modSld">
      <pc:chgData name="Rishabh Chaturvedi" userId="S::sm24mtech11008@iith.ac.in::287c0fb6-1617-4207-8e3f-e7ad449e5473" providerId="AD" clId="Web-{A3828B2F-3057-FBB8-6A2C-2282FDDEF7BC}" dt="2024-10-19T03:24:07.176" v="120"/>
      <pc:docMkLst>
        <pc:docMk/>
      </pc:docMkLst>
      <pc:sldChg chg="modNotes">
        <pc:chgData name="Rishabh Chaturvedi" userId="S::sm24mtech11008@iith.ac.in::287c0fb6-1617-4207-8e3f-e7ad449e5473" providerId="AD" clId="Web-{A3828B2F-3057-FBB8-6A2C-2282FDDEF7BC}" dt="2024-10-19T03:13:35.647" v="49"/>
        <pc:sldMkLst>
          <pc:docMk/>
          <pc:sldMk cId="109857222" sldId="256"/>
        </pc:sldMkLst>
      </pc:sldChg>
      <pc:sldChg chg="modSp modNotes">
        <pc:chgData name="Rishabh Chaturvedi" userId="S::sm24mtech11008@iith.ac.in::287c0fb6-1617-4207-8e3f-e7ad449e5473" providerId="AD" clId="Web-{A3828B2F-3057-FBB8-6A2C-2282FDDEF7BC}" dt="2024-10-19T03:24:07.176" v="120"/>
        <pc:sldMkLst>
          <pc:docMk/>
          <pc:sldMk cId="1415759199" sldId="260"/>
        </pc:sldMkLst>
        <pc:spChg chg="mod">
          <ac:chgData name="Rishabh Chaturvedi" userId="S::sm24mtech11008@iith.ac.in::287c0fb6-1617-4207-8e3f-e7ad449e5473" providerId="AD" clId="Web-{A3828B2F-3057-FBB8-6A2C-2282FDDEF7BC}" dt="2024-10-19T03:23:33.192" v="115" actId="20577"/>
          <ac:spMkLst>
            <pc:docMk/>
            <pc:sldMk cId="1415759199" sldId="260"/>
            <ac:spMk id="4" creationId="{FB513C85-0C28-93C0-C318-0E12ACCA8E4E}"/>
          </ac:spMkLst>
        </pc:spChg>
      </pc:sldChg>
      <pc:sldChg chg="modNotes">
        <pc:chgData name="Rishabh Chaturvedi" userId="S::sm24mtech11008@iith.ac.in::287c0fb6-1617-4207-8e3f-e7ad449e5473" providerId="AD" clId="Web-{A3828B2F-3057-FBB8-6A2C-2282FDDEF7BC}" dt="2024-10-19T03:22:46.082" v="102"/>
        <pc:sldMkLst>
          <pc:docMk/>
          <pc:sldMk cId="2635551414" sldId="261"/>
        </pc:sldMkLst>
      </pc:sldChg>
      <pc:sldChg chg="delSp modSp new">
        <pc:chgData name="Rishabh Chaturvedi" userId="S::sm24mtech11008@iith.ac.in::287c0fb6-1617-4207-8e3f-e7ad449e5473" providerId="AD" clId="Web-{A3828B2F-3057-FBB8-6A2C-2282FDDEF7BC}" dt="2024-10-19T03:07:59.789" v="22" actId="20577"/>
        <pc:sldMkLst>
          <pc:docMk/>
          <pc:sldMk cId="2636659553" sldId="272"/>
        </pc:sldMkLst>
        <pc:spChg chg="mod">
          <ac:chgData name="Rishabh Chaturvedi" userId="S::sm24mtech11008@iith.ac.in::287c0fb6-1617-4207-8e3f-e7ad449e5473" providerId="AD" clId="Web-{A3828B2F-3057-FBB8-6A2C-2282FDDEF7BC}" dt="2024-10-19T03:07:59.789" v="22" actId="20577"/>
          <ac:spMkLst>
            <pc:docMk/>
            <pc:sldMk cId="2636659553" sldId="272"/>
            <ac:spMk id="2" creationId="{05AB793E-FE9E-BFFB-8F12-ACCBC821556F}"/>
          </ac:spMkLst>
        </pc:spChg>
        <pc:spChg chg="del">
          <ac:chgData name="Rishabh Chaturvedi" userId="S::sm24mtech11008@iith.ac.in::287c0fb6-1617-4207-8e3f-e7ad449e5473" providerId="AD" clId="Web-{A3828B2F-3057-FBB8-6A2C-2282FDDEF7BC}" dt="2024-10-19T03:07:08.664" v="1"/>
          <ac:spMkLst>
            <pc:docMk/>
            <pc:sldMk cId="2636659553" sldId="272"/>
            <ac:spMk id="3" creationId="{2F5B428D-C4B9-7B23-802A-CA3EE9DFC19C}"/>
          </ac:spMkLst>
        </pc:spChg>
      </pc:sldChg>
    </pc:docChg>
  </pc:docChgLst>
  <pc:docChgLst>
    <pc:chgData name="Rishabh Chaturvedi" userId="287c0fb6-1617-4207-8e3f-e7ad449e5473" providerId="ADAL" clId="{E3AAED8D-57BA-4AF1-A7B2-EAFF88C50A46}"/>
    <pc:docChg chg="undo custSel addSld delSld modSld sldOrd">
      <pc:chgData name="Rishabh Chaturvedi" userId="287c0fb6-1617-4207-8e3f-e7ad449e5473" providerId="ADAL" clId="{E3AAED8D-57BA-4AF1-A7B2-EAFF88C50A46}" dt="2024-09-20T07:53:15.133" v="66" actId="962"/>
      <pc:docMkLst>
        <pc:docMk/>
      </pc:docMkLst>
      <pc:sldChg chg="modSp add del mod">
        <pc:chgData name="Rishabh Chaturvedi" userId="287c0fb6-1617-4207-8e3f-e7ad449e5473" providerId="ADAL" clId="{E3AAED8D-57BA-4AF1-A7B2-EAFF88C50A46}" dt="2024-09-20T07:49:33.067" v="27"/>
        <pc:sldMkLst>
          <pc:docMk/>
          <pc:sldMk cId="4095011573" sldId="259"/>
        </pc:sldMkLst>
      </pc:sldChg>
      <pc:sldChg chg="ord modNotesTx">
        <pc:chgData name="Rishabh Chaturvedi" userId="287c0fb6-1617-4207-8e3f-e7ad449e5473" providerId="ADAL" clId="{E3AAED8D-57BA-4AF1-A7B2-EAFF88C50A46}" dt="2024-09-20T07:37:08.114" v="25" actId="20577"/>
        <pc:sldMkLst>
          <pc:docMk/>
          <pc:sldMk cId="1415759199" sldId="260"/>
        </pc:sldMkLst>
      </pc:sldChg>
      <pc:sldChg chg="modSp mod">
        <pc:chgData name="Rishabh Chaturvedi" userId="287c0fb6-1617-4207-8e3f-e7ad449e5473" providerId="ADAL" clId="{E3AAED8D-57BA-4AF1-A7B2-EAFF88C50A46}" dt="2024-09-20T07:27:20.569" v="4" actId="1076"/>
        <pc:sldMkLst>
          <pc:docMk/>
          <pc:sldMk cId="2635551414" sldId="261"/>
        </pc:sldMkLst>
        <pc:spChg chg="mod">
          <ac:chgData name="Rishabh Chaturvedi" userId="287c0fb6-1617-4207-8e3f-e7ad449e5473" providerId="ADAL" clId="{E3AAED8D-57BA-4AF1-A7B2-EAFF88C50A46}" dt="2024-09-20T07:27:16.810" v="3" actId="1076"/>
          <ac:spMkLst>
            <pc:docMk/>
            <pc:sldMk cId="2635551414" sldId="261"/>
            <ac:spMk id="3" creationId="{86375D1A-24A8-9356-3B87-48F0D0AECD2B}"/>
          </ac:spMkLst>
        </pc:spChg>
      </pc:sldChg>
      <pc:sldChg chg="delSp add del setBg delDesignElem">
        <pc:chgData name="Rishabh Chaturvedi" userId="287c0fb6-1617-4207-8e3f-e7ad449e5473" providerId="ADAL" clId="{E3AAED8D-57BA-4AF1-A7B2-EAFF88C50A46}" dt="2024-09-20T07:49:40.812" v="28" actId="47"/>
        <pc:sldMkLst>
          <pc:docMk/>
          <pc:sldMk cId="2484841264" sldId="262"/>
        </pc:sldMkLst>
      </pc:sldChg>
      <pc:sldChg chg="add">
        <pc:chgData name="Rishabh Chaturvedi" userId="287c0fb6-1617-4207-8e3f-e7ad449e5473" providerId="ADAL" clId="{E3AAED8D-57BA-4AF1-A7B2-EAFF88C50A46}" dt="2024-09-20T07:49:33.067" v="27"/>
        <pc:sldMkLst>
          <pc:docMk/>
          <pc:sldMk cId="3145819800" sldId="263"/>
        </pc:sldMkLst>
      </pc:sldChg>
      <pc:sldChg chg="add">
        <pc:chgData name="Rishabh Chaturvedi" userId="287c0fb6-1617-4207-8e3f-e7ad449e5473" providerId="ADAL" clId="{E3AAED8D-57BA-4AF1-A7B2-EAFF88C50A46}" dt="2024-09-20T07:49:33.067" v="27"/>
        <pc:sldMkLst>
          <pc:docMk/>
          <pc:sldMk cId="4070320543" sldId="264"/>
        </pc:sldMkLst>
      </pc:sldChg>
      <pc:sldChg chg="new del">
        <pc:chgData name="Rishabh Chaturvedi" userId="287c0fb6-1617-4207-8e3f-e7ad449e5473" providerId="ADAL" clId="{E3AAED8D-57BA-4AF1-A7B2-EAFF88C50A46}" dt="2024-09-20T07:50:11.396" v="31" actId="47"/>
        <pc:sldMkLst>
          <pc:docMk/>
          <pc:sldMk cId="1840795395" sldId="265"/>
        </pc:sldMkLst>
      </pc:sldChg>
      <pc:sldChg chg="addSp delSp modSp new mod setBg">
        <pc:chgData name="Rishabh Chaturvedi" userId="287c0fb6-1617-4207-8e3f-e7ad449e5473" providerId="ADAL" clId="{E3AAED8D-57BA-4AF1-A7B2-EAFF88C50A46}" dt="2024-09-20T07:53:15.133" v="66" actId="962"/>
        <pc:sldMkLst>
          <pc:docMk/>
          <pc:sldMk cId="72686547" sldId="266"/>
        </pc:sldMkLst>
        <pc:spChg chg="add">
          <ac:chgData name="Rishabh Chaturvedi" userId="287c0fb6-1617-4207-8e3f-e7ad449e5473" providerId="ADAL" clId="{E3AAED8D-57BA-4AF1-A7B2-EAFF88C50A46}" dt="2024-09-20T07:53:07.957" v="64" actId="26606"/>
          <ac:spMkLst>
            <pc:docMk/>
            <pc:sldMk cId="72686547" sldId="266"/>
            <ac:spMk id="9" creationId="{2C627EC6-61A4-4CA2-925A-D9C31421C43E}"/>
          </ac:spMkLst>
        </pc:spChg>
        <pc:picChg chg="add mod">
          <ac:chgData name="Rishabh Chaturvedi" userId="287c0fb6-1617-4207-8e3f-e7ad449e5473" providerId="ADAL" clId="{E3AAED8D-57BA-4AF1-A7B2-EAFF88C50A46}" dt="2024-09-20T07:53:15.133" v="66" actId="962"/>
          <ac:picMkLst>
            <pc:docMk/>
            <pc:sldMk cId="72686547" sldId="266"/>
            <ac:picMk id="4" creationId="{600231CE-EDCA-7405-B884-8C4D2FA376FE}"/>
          </ac:picMkLst>
        </pc:picChg>
      </pc:sldChg>
    </pc:docChg>
  </pc:docChgLst>
  <pc:docChgLst>
    <pc:chgData name="Guest User" userId="S::urn:spo:anon#43fc8e851aab3573ba3f0a7ed1849932197ab6cf8dac0624632dddd5705004a6::" providerId="AD" clId="Web-{70539C0F-1032-ED9C-38F0-0C70E235AC32}"/>
    <pc:docChg chg="delSld">
      <pc:chgData name="Guest User" userId="S::urn:spo:anon#43fc8e851aab3573ba3f0a7ed1849932197ab6cf8dac0624632dddd5705004a6::" providerId="AD" clId="Web-{70539C0F-1032-ED9C-38F0-0C70E235AC32}" dt="2024-10-19T03:13:09.117" v="0"/>
      <pc:docMkLst>
        <pc:docMk/>
      </pc:docMkLst>
      <pc:sldChg chg="del">
        <pc:chgData name="Guest User" userId="S::urn:spo:anon#43fc8e851aab3573ba3f0a7ed1849932197ab6cf8dac0624632dddd5705004a6::" providerId="AD" clId="Web-{70539C0F-1032-ED9C-38F0-0C70E235AC32}" dt="2024-10-19T03:13:09.117" v="0"/>
        <pc:sldMkLst>
          <pc:docMk/>
          <pc:sldMk cId="3145819800" sldId="26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CF6C06-EFB9-4104-B750-A3624AEDDE9D}" type="datetimeFigureOut">
              <a:rPr lang="en-IN" smtClean="0"/>
              <a:t>21-12-2024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E8F356-D5AD-4CC7-B5C6-27C7105005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9404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8F356-D5AD-4CC7-B5C6-27C710500573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3543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</a:pPr>
            <a:endParaRPr lang="en-US" kern="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8F356-D5AD-4CC7-B5C6-27C710500573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266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4999"/>
              </a:lnSpc>
              <a:spcAft>
                <a:spcPts val="800"/>
              </a:spcAft>
            </a:pPr>
            <a:endParaRPr lang="en-IN" kern="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E8F356-D5AD-4CC7-B5C6-27C710500573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9154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LcPeriod"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E1074-89EF-442C-A6BA-610F13F1160C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9770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5344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94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49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664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098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133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180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660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161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002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158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4EC743F4-8769-40B4-85DF-6CB8DE9F66AA}" type="datetimeFigureOut">
              <a:rPr lang="en-US" smtClean="0"/>
              <a:pPr/>
              <a:t>12/21/2024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547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65" r:id="rId6"/>
    <p:sldLayoutId id="2147483761" r:id="rId7"/>
    <p:sldLayoutId id="2147483762" r:id="rId8"/>
    <p:sldLayoutId id="2147483763" r:id="rId9"/>
    <p:sldLayoutId id="2147483764" r:id="rId10"/>
    <p:sldLayoutId id="214748376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yimagesearch.com/author/adrian/" TargetMode="External"/><Relationship Id="rId2" Type="http://schemas.openxmlformats.org/officeDocument/2006/relationships/hyperlink" Target="http://dx.doi.org/10.1109/MILTECHS.2019.887010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sadullah-Dal17/Distance_measurement_using_single_camer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FA27539-4286-4FA8-9DA6-7CF237447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93935" y="508958"/>
            <a:ext cx="4697234" cy="2708942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Distance Estimation from Single Camera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72057" y="4113213"/>
            <a:ext cx="4966570" cy="274955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1">
                <a:solidFill>
                  <a:srgbClr val="000000">
                    <a:alpha val="60000"/>
                  </a:srgbClr>
                </a:solidFill>
              </a:rPr>
              <a:t>Project guide – Abhilash S</a:t>
            </a:r>
          </a:p>
          <a:p>
            <a:r>
              <a:rPr lang="en-US" u="sng"/>
              <a:t>Group-3</a:t>
            </a:r>
            <a:endParaRPr lang="en-US"/>
          </a:p>
          <a:p>
            <a:r>
              <a:rPr lang="en-US"/>
              <a:t>Rishabh Chaturvedi</a:t>
            </a:r>
            <a:endParaRPr lang="en-US">
              <a:solidFill>
                <a:srgbClr val="000000">
                  <a:alpha val="60000"/>
                </a:srgbClr>
              </a:solidFill>
            </a:endParaRPr>
          </a:p>
          <a:p>
            <a:r>
              <a:rPr lang="en-US"/>
              <a:t>Yash Chaudhary</a:t>
            </a:r>
            <a:endParaRPr lang="en-US">
              <a:solidFill>
                <a:srgbClr val="000000">
                  <a:alpha val="60000"/>
                </a:srgbClr>
              </a:solidFill>
            </a:endParaRPr>
          </a:p>
          <a:p>
            <a:r>
              <a:rPr lang="en-US"/>
              <a:t>Raju </a:t>
            </a:r>
            <a:r>
              <a:rPr lang="en-US" err="1"/>
              <a:t>Santhani</a:t>
            </a:r>
            <a:endParaRPr lang="en-US" err="1">
              <a:solidFill>
                <a:srgbClr val="000000">
                  <a:alpha val="60000"/>
                </a:srgbClr>
              </a:solidFill>
            </a:endParaRPr>
          </a:p>
          <a:p>
            <a:endParaRPr lang="en-US"/>
          </a:p>
        </p:txBody>
      </p:sp>
      <p:pic>
        <p:nvPicPr>
          <p:cNvPr id="30" name="Picture 29" descr="An abstract genetic concept">
            <a:extLst>
              <a:ext uri="{FF2B5EF4-FFF2-40B4-BE49-F238E27FC236}">
                <a16:creationId xmlns:a16="http://schemas.microsoft.com/office/drawing/2014/main" id="{97E2F194-6C46-081C-39F8-2EE2F98BFB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31" r="3054"/>
          <a:stretch/>
        </p:blipFill>
        <p:spPr>
          <a:xfrm>
            <a:off x="20" y="10"/>
            <a:ext cx="6111518" cy="6857990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5E74535-9C0E-4211-B088-610AD562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27EC6-61A4-4CA2-925A-D9C31421C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thank you message on a blue background">
            <a:extLst>
              <a:ext uri="{FF2B5EF4-FFF2-40B4-BE49-F238E27FC236}">
                <a16:creationId xmlns:a16="http://schemas.microsoft.com/office/drawing/2014/main" id="{600231CE-EDCA-7405-B884-8C4D2FA37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2686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6CB24-7F82-EEC3-1CA4-E4A962E80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2596" y="560717"/>
            <a:ext cx="5675204" cy="60826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IN" b="1" u="sng"/>
              <a:t>Problem statement</a:t>
            </a:r>
          </a:p>
          <a:p>
            <a:pPr marL="0" indent="0">
              <a:buNone/>
            </a:pPr>
            <a:r>
              <a:rPr lang="en-US"/>
              <a:t>In many real-world applications like </a:t>
            </a:r>
            <a:r>
              <a:rPr lang="en-US" b="1"/>
              <a:t>autonomous driving</a:t>
            </a:r>
            <a:r>
              <a:rPr lang="en-US"/>
              <a:t> (</a:t>
            </a:r>
            <a:r>
              <a:rPr lang="en-US">
                <a:ea typeface="+mn-lt"/>
                <a:cs typeface="+mn-lt"/>
              </a:rPr>
              <a:t>Object detection and collision avoidance</a:t>
            </a:r>
            <a:r>
              <a:rPr lang="en-US"/>
              <a:t>), it's crucial to know the distance to objects in the environment for safe and effective navigation.</a:t>
            </a:r>
          </a:p>
          <a:p>
            <a:pPr marL="0" indent="0">
              <a:buNone/>
            </a:pPr>
            <a:r>
              <a:rPr lang="en-US"/>
              <a:t>Estimating distance from a single 2D image is challenging because:</a:t>
            </a:r>
          </a:p>
          <a:p>
            <a:pPr marL="359410" indent="-359410"/>
            <a:r>
              <a:rPr lang="en-IN"/>
              <a:t>Loss of Depth Information</a:t>
            </a:r>
            <a:endParaRPr lang="en-US">
              <a:solidFill>
                <a:srgbClr val="000000">
                  <a:alpha val="60000"/>
                </a:srgbClr>
              </a:solidFill>
            </a:endParaRPr>
          </a:p>
          <a:p>
            <a:pPr marL="359410" indent="-359410"/>
            <a:r>
              <a:rPr lang="en-IN"/>
              <a:t>Complex Scene Structures</a:t>
            </a:r>
            <a:endParaRPr lang="en-US">
              <a:solidFill>
                <a:srgbClr val="000000">
                  <a:alpha val="60000"/>
                </a:srgbClr>
              </a:solidFill>
            </a:endParaRPr>
          </a:p>
          <a:p>
            <a:pPr marL="359410" indent="-359410"/>
            <a:r>
              <a:rPr lang="en-IN"/>
              <a:t>Dynamic Scenarios</a:t>
            </a:r>
            <a:endParaRPr lang="en-IN">
              <a:solidFill>
                <a:srgbClr val="000000">
                  <a:alpha val="60000"/>
                </a:srgb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513C85-0C28-93C0-C318-0E12ACCA8E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560717"/>
            <a:ext cx="5675204" cy="60826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IN" b="1" u="sng"/>
              <a:t>Objective</a:t>
            </a:r>
          </a:p>
          <a:p>
            <a:pPr marL="0" indent="0">
              <a:buNone/>
            </a:pPr>
            <a:r>
              <a:rPr lang="en-US"/>
              <a:t>To develop and implement a model capable of accurately estimating the distance to objects in a scene using live video feed captured by a single camera.</a:t>
            </a:r>
            <a:endParaRPr lang="en-US">
              <a:solidFill>
                <a:srgbClr val="000000">
                  <a:alpha val="60000"/>
                </a:srgbClr>
              </a:solidFill>
            </a:endParaRPr>
          </a:p>
          <a:p>
            <a:pPr marL="0" indent="0">
              <a:buNone/>
            </a:pPr>
            <a:r>
              <a:rPr lang="en-IN"/>
              <a:t>The specific objectives include:</a:t>
            </a:r>
            <a:endParaRPr lang="en-US"/>
          </a:p>
          <a:p>
            <a:pPr marL="359410" indent="-359410"/>
            <a:r>
              <a:rPr lang="en-IN">
                <a:ea typeface="+mn-lt"/>
                <a:cs typeface="+mn-lt"/>
              </a:rPr>
              <a:t>Real-Time Object Detection</a:t>
            </a:r>
            <a:endParaRPr lang="en-IN">
              <a:solidFill>
                <a:srgbClr val="000000">
                  <a:alpha val="60000"/>
                </a:srgbClr>
              </a:solidFill>
            </a:endParaRPr>
          </a:p>
          <a:p>
            <a:pPr marL="359410" indent="-359410"/>
            <a:r>
              <a:rPr lang="en-IN">
                <a:solidFill>
                  <a:srgbClr val="000000">
                    <a:alpha val="60000"/>
                  </a:srgbClr>
                </a:solidFill>
                <a:ea typeface="+mn-lt"/>
                <a:cs typeface="+mn-lt"/>
              </a:rPr>
              <a:t>Accurate Distance Estimation Using Bounding Box Dimensions</a:t>
            </a:r>
          </a:p>
          <a:p>
            <a:pPr marL="359410" indent="-359410"/>
            <a:endParaRPr lang="en-IN">
              <a:solidFill>
                <a:srgbClr val="000000">
                  <a:alpha val="60000"/>
                </a:srgbClr>
              </a:solidFill>
            </a:endParaRPr>
          </a:p>
          <a:p>
            <a:pPr marL="359410" indent="-359410"/>
            <a:endParaRPr lang="en-IN">
              <a:solidFill>
                <a:srgbClr val="000000">
                  <a:alpha val="60000"/>
                </a:srgbClr>
              </a:solidFill>
            </a:endParaRPr>
          </a:p>
          <a:p>
            <a:pPr marL="0" indent="0">
              <a:buNone/>
            </a:pPr>
            <a:endParaRPr lang="en-IN">
              <a:solidFill>
                <a:srgbClr val="000000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759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75D1A-24A8-9356-3B87-48F0D0AEC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06" y="1674774"/>
            <a:ext cx="10406733" cy="50227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IN">
              <a:solidFill>
                <a:srgbClr val="000000">
                  <a:alpha val="60000"/>
                </a:srgbClr>
              </a:solidFill>
            </a:endParaRPr>
          </a:p>
          <a:p>
            <a:pPr marL="359410" indent="-359410"/>
            <a:endParaRPr lang="en-IN">
              <a:solidFill>
                <a:srgbClr val="000000">
                  <a:alpha val="60000"/>
                </a:srgbClr>
              </a:solidFill>
            </a:endParaRPr>
          </a:p>
        </p:txBody>
      </p:sp>
      <p:pic>
        <p:nvPicPr>
          <p:cNvPr id="4" name="Picture 3" descr="A diagram of a data flow&#10;&#10;Description automatically generated">
            <a:extLst>
              <a:ext uri="{FF2B5EF4-FFF2-40B4-BE49-F238E27FC236}">
                <a16:creationId xmlns:a16="http://schemas.microsoft.com/office/drawing/2014/main" id="{3B8F9A5B-91B0-FB5A-DFC3-1FB381422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513" y="-304800"/>
            <a:ext cx="5608948" cy="797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51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FD82D-16F4-352C-9F32-75189C21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-97770"/>
            <a:ext cx="10213200" cy="1112836"/>
          </a:xfrm>
        </p:spPr>
        <p:txBody>
          <a:bodyPr/>
          <a:lstStyle/>
          <a:p>
            <a:r>
              <a:rPr lang="en-IN"/>
              <a:t>Working Principle:-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BCEA2B-BABC-3522-4B93-A6DDD8B8EF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1" y="1172882"/>
                <a:ext cx="4876800" cy="29368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IN"/>
                  <a:t>We are using Triangle Similarity Method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b="0"/>
              </a:p>
              <a:p>
                <a:r>
                  <a:rPr lang="en-IN"/>
                  <a:t>Calculate Focal Length of camera</a:t>
                </a:r>
              </a:p>
              <a:p>
                <a:r>
                  <a:rPr lang="en-IN"/>
                  <a:t>Define Object width</a:t>
                </a:r>
              </a:p>
              <a:p>
                <a:r>
                  <a:rPr lang="en-IN"/>
                  <a:t>Distance from Camera</a:t>
                </a:r>
              </a:p>
              <a:p>
                <a:r>
                  <a:rPr lang="en-IN"/>
                  <a:t>Width in frame is calculated by bounding box.</a:t>
                </a:r>
              </a:p>
              <a:p>
                <a:endParaRPr lang="en-IN"/>
              </a:p>
              <a:p>
                <a:endParaRPr lang="en-IN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BCEA2B-BABC-3522-4B93-A6DDD8B8EF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1" y="1172882"/>
                <a:ext cx="4876800" cy="2936875"/>
              </a:xfrm>
              <a:blipFill>
                <a:blip r:embed="rId3"/>
                <a:stretch>
                  <a:fillRect l="-875" r="-750" b="-5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65B7552-775C-C0EF-F70E-952E6CCC7409}"/>
                  </a:ext>
                </a:extLst>
              </p:cNvPr>
              <p:cNvSpPr txBox="1"/>
              <p:nvPr/>
            </p:nvSpPr>
            <p:spPr>
              <a:xfrm>
                <a:off x="992332" y="4524606"/>
                <a:ext cx="6370270" cy="22322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indent="0">
                  <a:buNone/>
                </a:pPr>
                <a:endParaRPr lang="en-IN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I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ocal</m:t>
                      </m:r>
                      <m:r>
                        <a:rPr lang="en-I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I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length</m:t>
                      </m:r>
                      <m:r>
                        <a:rPr lang="en-I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𝑤𝑖𝑑𝑡h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𝑓𝑟𝑎𝑚𝑒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𝑚𝑒𝑎𝑠𝑢𝑟𝑒𝑑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𝑟𝑒𝑎𝑙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𝑜𝑏𝑗𝑒𝑐𝑡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𝑤𝑖𝑑𝑡h</m:t>
                          </m:r>
                        </m:den>
                      </m:f>
                    </m:oMath>
                  </m:oMathPara>
                </a14:m>
                <a:endParaRPr lang="en-IN" sz="20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IN" sz="200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0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𝑖𝑠𝑡𝑎𝑛𝑐𝑒</m:t>
                      </m:r>
                      <m:r>
                        <a:rPr lang="en-IN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𝑟𝑒𝑎𝑙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𝑜𝑏𝑗𝑒𝑐𝑡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𝑤𝑖𝑑𝑡h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𝑓𝑜𝑐𝑎𝑙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num>
                        <m:den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𝑤𝑖𝑑𝑡h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𝑓𝑟𝑎𝑚𝑒</m:t>
                          </m:r>
                        </m:den>
                      </m:f>
                    </m:oMath>
                  </m:oMathPara>
                </a14:m>
                <a:endParaRPr lang="en-IN" sz="2000"/>
              </a:p>
              <a:p>
                <a:endParaRPr lang="en-IN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65B7552-775C-C0EF-F70E-952E6CCC7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32" y="4524606"/>
                <a:ext cx="6370270" cy="22322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8DA771A-D59A-EC27-76FA-7B8371468F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4" t="2001"/>
          <a:stretch/>
        </p:blipFill>
        <p:spPr>
          <a:xfrm>
            <a:off x="7015075" y="769482"/>
            <a:ext cx="4086712" cy="3631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551852-E5C2-5876-9EEB-2A5115F2D591}"/>
              </a:ext>
            </a:extLst>
          </p:cNvPr>
          <p:cNvSpPr txBox="1"/>
          <p:nvPr/>
        </p:nvSpPr>
        <p:spPr>
          <a:xfrm>
            <a:off x="7992596" y="4655272"/>
            <a:ext cx="212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Img-1: Bounding Box</a:t>
            </a:r>
          </a:p>
        </p:txBody>
      </p:sp>
    </p:spTree>
    <p:extLst>
      <p:ext uri="{BB962C8B-B14F-4D97-AF65-F5344CB8AC3E}">
        <p14:creationId xmlns:p14="http://schemas.microsoft.com/office/powerpoint/2010/main" val="2987469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E42BC-8FC9-F17A-CFF0-B14937A19D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8595" y="498678"/>
            <a:ext cx="8003458" cy="477837"/>
          </a:xfrm>
        </p:spPr>
        <p:txBody>
          <a:bodyPr>
            <a:normAutofit fontScale="90000"/>
          </a:bodyPr>
          <a:lstStyle/>
          <a:p>
            <a:r>
              <a:rPr lang="en-IN"/>
              <a:t>CALIBRATION IMAGES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6AB9A65-A0E7-B4DC-7322-4EF2BA881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979149"/>
              </p:ext>
            </p:extLst>
          </p:nvPr>
        </p:nvGraphicFramePr>
        <p:xfrm>
          <a:off x="2030319" y="5264678"/>
          <a:ext cx="8127999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64705002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73936496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470434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Distance (inch)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Width (inch)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711081"/>
                  </a:ext>
                </a:extLst>
              </a:tr>
              <a:tr h="364668">
                <a:tc>
                  <a:txBody>
                    <a:bodyPr/>
                    <a:lstStyle/>
                    <a:p>
                      <a:r>
                        <a:rPr lang="en-IN"/>
                        <a:t>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34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/>
                        <a:t>Mobile 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348592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89C6335-49E9-BACC-45FC-851C2B87C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2" r="13393" b="2380"/>
          <a:stretch/>
        </p:blipFill>
        <p:spPr>
          <a:xfrm>
            <a:off x="1783790" y="1320613"/>
            <a:ext cx="2987675" cy="3124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22AEAA-2026-8405-E4E7-D0EE145741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9" t="6458" r="8750"/>
          <a:stretch/>
        </p:blipFill>
        <p:spPr>
          <a:xfrm>
            <a:off x="7197272" y="1321096"/>
            <a:ext cx="3151546" cy="31237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B5FED2-E3CD-9799-8F80-E0F82509D6F2}"/>
              </a:ext>
            </a:extLst>
          </p:cNvPr>
          <p:cNvSpPr txBox="1"/>
          <p:nvPr/>
        </p:nvSpPr>
        <p:spPr>
          <a:xfrm>
            <a:off x="2002791" y="4620823"/>
            <a:ext cx="2549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Img-2: Person Calibration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8C0CF1-1A03-0486-3412-86B5F2D0AEC5}"/>
              </a:ext>
            </a:extLst>
          </p:cNvPr>
          <p:cNvSpPr txBox="1"/>
          <p:nvPr/>
        </p:nvSpPr>
        <p:spPr>
          <a:xfrm>
            <a:off x="7468828" y="4475147"/>
            <a:ext cx="2628901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N"/>
              <a:t>Img-3: Mobile Calibration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23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B793E-FE9E-BFFB-8F12-ACCBC8215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2623416"/>
            <a:ext cx="10213200" cy="1112836"/>
          </a:xfrm>
        </p:spPr>
        <p:txBody>
          <a:bodyPr>
            <a:normAutofit/>
          </a:bodyPr>
          <a:lstStyle/>
          <a:p>
            <a:pPr algn="ctr"/>
            <a:r>
              <a:rPr lang="en-US" sz="5400"/>
              <a:t>CODE EXPLAINATION</a:t>
            </a:r>
          </a:p>
        </p:txBody>
      </p:sp>
    </p:spTree>
    <p:extLst>
      <p:ext uri="{BB962C8B-B14F-4D97-AF65-F5344CB8AC3E}">
        <p14:creationId xmlns:p14="http://schemas.microsoft.com/office/powerpoint/2010/main" val="2636659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7B339-D385-5947-B79F-4962E573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and Conclusion: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C21EB-93E2-89EF-302C-6504FCA5D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1554" y="1716570"/>
            <a:ext cx="3209064" cy="112762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59410" indent="-359410"/>
            <a:r>
              <a:rPr lang="en-US">
                <a:solidFill>
                  <a:srgbClr val="000000">
                    <a:alpha val="60000"/>
                  </a:srgbClr>
                </a:solidFill>
              </a:rPr>
              <a:t>Distance estimation </a:t>
            </a:r>
          </a:p>
          <a:p>
            <a:pPr marL="359410" indent="-359410"/>
            <a:r>
              <a:rPr lang="en-US">
                <a:solidFill>
                  <a:srgbClr val="000000">
                    <a:alpha val="60000"/>
                  </a:srgbClr>
                </a:solidFill>
              </a:rPr>
              <a:t>Object Detection</a:t>
            </a:r>
          </a:p>
          <a:p>
            <a:pPr marL="359410" indent="-359410"/>
            <a:endParaRPr lang="en-US">
              <a:solidFill>
                <a:srgbClr val="000000">
                  <a:alpha val="60000"/>
                </a:srgbClr>
              </a:solidFill>
            </a:endParaRPr>
          </a:p>
          <a:p>
            <a:pPr marL="359410" indent="-359410"/>
            <a:endParaRPr lang="en-US">
              <a:solidFill>
                <a:srgbClr val="000000">
                  <a:alpha val="60000"/>
                </a:srgbClr>
              </a:solidFill>
            </a:endParaRPr>
          </a:p>
        </p:txBody>
      </p:sp>
      <p:pic>
        <p:nvPicPr>
          <p:cNvPr id="7" name="WhatsApp Video 2024-10-17 at 15.38.14">
            <a:hlinkClick r:id="" action="ppaction://media"/>
            <a:extLst>
              <a:ext uri="{FF2B5EF4-FFF2-40B4-BE49-F238E27FC236}">
                <a16:creationId xmlns:a16="http://schemas.microsoft.com/office/drawing/2014/main" id="{3B465E9C-3626-D8F5-37B3-DE0A3B6466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90158" y="1713580"/>
            <a:ext cx="6603112" cy="3665562"/>
          </a:xfrm>
          <a:prstGeom prst="rect">
            <a:avLst/>
          </a:prstGeom>
          <a:ln>
            <a:solidFill>
              <a:srgbClr val="4472C4"/>
            </a:solidFill>
          </a:ln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4EEE009-3FC9-A71E-0082-106C3AEFE3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287253"/>
              </p:ext>
            </p:extLst>
          </p:nvPr>
        </p:nvGraphicFramePr>
        <p:xfrm>
          <a:off x="595142" y="3428453"/>
          <a:ext cx="4948192" cy="2317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808">
                  <a:extLst>
                    <a:ext uri="{9D8B030D-6E8A-4147-A177-3AD203B41FA5}">
                      <a16:colId xmlns:a16="http://schemas.microsoft.com/office/drawing/2014/main" val="3448758807"/>
                    </a:ext>
                  </a:extLst>
                </a:gridCol>
                <a:gridCol w="1533808">
                  <a:extLst>
                    <a:ext uri="{9D8B030D-6E8A-4147-A177-3AD203B41FA5}">
                      <a16:colId xmlns:a16="http://schemas.microsoft.com/office/drawing/2014/main" val="3035341470"/>
                    </a:ext>
                  </a:extLst>
                </a:gridCol>
                <a:gridCol w="1880576">
                  <a:extLst>
                    <a:ext uri="{9D8B030D-6E8A-4147-A177-3AD203B41FA5}">
                      <a16:colId xmlns:a16="http://schemas.microsoft.com/office/drawing/2014/main" val="1096785342"/>
                    </a:ext>
                  </a:extLst>
                </a:gridCol>
              </a:tblGrid>
              <a:tr h="419397">
                <a:tc>
                  <a:txBody>
                    <a:bodyPr/>
                    <a:lstStyle/>
                    <a:p>
                      <a:pPr algn="ctr"/>
                      <a:r>
                        <a:rPr lang="en-US" sz="1800" b="0"/>
                        <a:t>Real-Time Distance (in)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/>
                        <a:t>Measured Distance (in)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/>
                        <a:t>Error Percentage (%)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088066"/>
                  </a:ext>
                </a:extLst>
              </a:tr>
              <a:tr h="419397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4.16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5076107"/>
                  </a:ext>
                </a:extLst>
              </a:tr>
              <a:tr h="419397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3.33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5900170"/>
                  </a:ext>
                </a:extLst>
              </a:tr>
              <a:tr h="419397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5325712"/>
                  </a:ext>
                </a:extLst>
              </a:tr>
              <a:tr h="419397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/>
                        <a:t>3.84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811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865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68D45-A5C0-9BBC-6D2F-0C7E812DF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Limitations &amp; Future Works: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04629-C4DD-F730-322B-378EF6FC8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400" y="1991644"/>
            <a:ext cx="4655083" cy="40177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59410" indent="-359410"/>
            <a:r>
              <a:rPr lang="en-US">
                <a:solidFill>
                  <a:srgbClr val="000000">
                    <a:alpha val="60000"/>
                  </a:srgbClr>
                </a:solidFill>
              </a:rPr>
              <a:t>Object Size Variability</a:t>
            </a:r>
          </a:p>
          <a:p>
            <a:pPr marL="359410" indent="-359410"/>
            <a:r>
              <a:rPr lang="en-US">
                <a:solidFill>
                  <a:srgbClr val="000000">
                    <a:alpha val="60000"/>
                  </a:srgbClr>
                </a:solidFill>
              </a:rPr>
              <a:t>Dependence on Lighting Conditions</a:t>
            </a:r>
          </a:p>
          <a:p>
            <a:pPr marL="359410" indent="-359410"/>
            <a:r>
              <a:rPr lang="en-US">
                <a:solidFill>
                  <a:srgbClr val="000000">
                    <a:alpha val="60000"/>
                  </a:srgbClr>
                </a:solidFill>
              </a:rPr>
              <a:t>Limited Object Calibration</a:t>
            </a:r>
          </a:p>
          <a:p>
            <a:pPr marL="359410" indent="-359410"/>
            <a:r>
              <a:rPr lang="en-US">
                <a:solidFill>
                  <a:srgbClr val="000000">
                    <a:alpha val="60000"/>
                  </a:srgbClr>
                </a:solidFill>
                <a:ea typeface="+mn-lt"/>
                <a:cs typeface="+mn-lt"/>
              </a:rPr>
              <a:t>Camera Range and Field of View</a:t>
            </a:r>
            <a:endParaRPr lang="en-US">
              <a:solidFill>
                <a:srgbClr val="000000">
                  <a:alpha val="60000"/>
                </a:srgbClr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>
                  <a:alpha val="60000"/>
                </a:srgb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ACFA853-C969-23D3-2A8D-672BAFCD6A08}"/>
              </a:ext>
            </a:extLst>
          </p:cNvPr>
          <p:cNvSpPr txBox="1">
            <a:spLocks/>
          </p:cNvSpPr>
          <p:nvPr/>
        </p:nvSpPr>
        <p:spPr>
          <a:xfrm>
            <a:off x="6553954" y="1987736"/>
            <a:ext cx="4655083" cy="40177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60000" indent="-3600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9410" indent="-359410"/>
            <a:r>
              <a:rPr lang="en-US">
                <a:solidFill>
                  <a:srgbClr val="000000">
                    <a:alpha val="60000"/>
                  </a:srgbClr>
                </a:solidFill>
              </a:rPr>
              <a:t>Dynamic Object Detection</a:t>
            </a:r>
            <a:endParaRPr lang="en-US"/>
          </a:p>
          <a:p>
            <a:pPr marL="359410" indent="-359410"/>
            <a:r>
              <a:rPr lang="en-US">
                <a:solidFill>
                  <a:srgbClr val="000000">
                    <a:alpha val="60000"/>
                  </a:srgbClr>
                </a:solidFill>
                <a:ea typeface="+mn-lt"/>
                <a:cs typeface="+mn-lt"/>
              </a:rPr>
              <a:t>Class-specific Calibration </a:t>
            </a:r>
            <a:endParaRPr lang="en-US">
              <a:solidFill>
                <a:srgbClr val="000000">
                  <a:alpha val="60000"/>
                </a:srgbClr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777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46A44-D867-A475-60AE-A2F7A0A00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0CD2B-0ED7-5241-B0E7-ECA5DD9C0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59410" indent="-359410"/>
            <a:r>
              <a:rPr lang="en-US" sz="1700">
                <a:solidFill>
                  <a:srgbClr val="131314"/>
                </a:solidFill>
              </a:rPr>
              <a:t>The Analysis of the Effect of the Parameters on Indirect Distance Measurement using a Digital Camera, </a:t>
            </a:r>
            <a:r>
              <a:rPr lang="en-US" sz="1100">
                <a:solidFill>
                  <a:srgbClr val="000000">
                    <a:alpha val="60000"/>
                  </a:srgbClr>
                </a:solidFill>
              </a:rPr>
              <a:t>May</a:t>
            </a:r>
            <a:r>
              <a:rPr lang="en-US" sz="1100">
                <a:ea typeface="+mn-lt"/>
                <a:cs typeface="+mn-lt"/>
              </a:rPr>
              <a:t> 2019,</a:t>
            </a:r>
            <a:r>
              <a:rPr lang="en-US" sz="1100">
                <a:solidFill>
                  <a:srgbClr val="000000">
                    <a:alpha val="60000"/>
                  </a:srgbClr>
                </a:solidFill>
                <a:ea typeface="+mn-lt"/>
                <a:cs typeface="+mn-lt"/>
              </a:rPr>
              <a:t> </a:t>
            </a:r>
            <a:r>
              <a:rPr lang="en-US" sz="1100">
                <a:solidFill>
                  <a:srgbClr val="131314"/>
                </a:solidFill>
                <a:ea typeface="+mn-lt"/>
                <a:cs typeface="+mn-lt"/>
              </a:rPr>
              <a:t>DOI: </a:t>
            </a:r>
            <a:r>
              <a:rPr lang="en-US" sz="1100" u="sng">
                <a:solidFill>
                  <a:srgbClr val="131314"/>
                </a:solidFill>
                <a:ea typeface="+mn-lt"/>
                <a:cs typeface="+mn-lt"/>
                <a:hlinkClick r:id="rId2"/>
              </a:rPr>
              <a:t>10.1109/MILTECHS.2019.8870101</a:t>
            </a:r>
            <a:endParaRPr lang="en-US">
              <a:solidFill>
                <a:srgbClr val="000000">
                  <a:alpha val="60000"/>
                </a:srgbClr>
              </a:solidFill>
            </a:endParaRPr>
          </a:p>
          <a:p>
            <a:pPr marL="359410" indent="-359410"/>
            <a:r>
              <a:rPr lang="en-US" sz="1400"/>
              <a:t>Find distance from camera to object/marker using Python and OpenCV </a:t>
            </a:r>
            <a:r>
              <a:rPr lang="en-US" sz="1400" i="1">
                <a:solidFill>
                  <a:srgbClr val="4D5A75"/>
                </a:solidFill>
              </a:rPr>
              <a:t>by</a:t>
            </a:r>
            <a:r>
              <a:rPr lang="en-US" sz="1400" i="1">
                <a:solidFill>
                  <a:srgbClr val="4D5A75"/>
                </a:solidFill>
                <a:ea typeface="+mn-lt"/>
                <a:cs typeface="+mn-lt"/>
              </a:rPr>
              <a:t> </a:t>
            </a:r>
            <a:r>
              <a:rPr lang="en-US" sz="1400">
                <a:solidFill>
                  <a:srgbClr val="169FE6"/>
                </a:solidFill>
                <a:ea typeface="+mn-lt"/>
                <a:cs typeface="+mn-lt"/>
                <a:hlinkClick r:id="rId3"/>
              </a:rPr>
              <a:t>Adrian Rosebrock</a:t>
            </a:r>
            <a:endParaRPr lang="en-US" sz="1400" i="1">
              <a:solidFill>
                <a:srgbClr val="4D5A75"/>
              </a:solidFill>
            </a:endParaRPr>
          </a:p>
          <a:p>
            <a:pPr marL="359410" indent="-359410"/>
            <a:r>
              <a:rPr lang="en-US" sz="1400">
                <a:solidFill>
                  <a:srgbClr val="169FE6"/>
                </a:solidFill>
                <a:ea typeface="+mn-lt"/>
                <a:cs typeface="+mn-lt"/>
                <a:hlinkClick r:id="rId4"/>
              </a:rPr>
              <a:t>https://github.com/Asadullah-Dal17/Distance_measurement_using_single_camera</a:t>
            </a:r>
            <a:endParaRPr lang="en-US" sz="1400">
              <a:solidFill>
                <a:srgbClr val="169FE6"/>
              </a:solidFill>
            </a:endParaRPr>
          </a:p>
          <a:p>
            <a:pPr marL="359410" indent="-359410"/>
            <a:endParaRPr lang="en-US" sz="1400">
              <a:solidFill>
                <a:srgbClr val="169FE6"/>
              </a:solidFill>
            </a:endParaRPr>
          </a:p>
          <a:p>
            <a:pPr marL="359410" indent="-359410"/>
            <a:endParaRPr lang="en-US">
              <a:solidFill>
                <a:srgbClr val="000000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612891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Frosty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767E37"/>
      </a:accent1>
      <a:accent2>
        <a:srgbClr val="B495C2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c611ca4-1fb0-41df-88e6-543e7e982ad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3D0195BD3676949A6F8A8F25BAAA7E3" ma:contentTypeVersion="6" ma:contentTypeDescription="Create a new document." ma:contentTypeScope="" ma:versionID="b72c18e04af085b64ef93106d30bf04f">
  <xsd:schema xmlns:xsd="http://www.w3.org/2001/XMLSchema" xmlns:xs="http://www.w3.org/2001/XMLSchema" xmlns:p="http://schemas.microsoft.com/office/2006/metadata/properties" xmlns:ns3="cc611ca4-1fb0-41df-88e6-543e7e982ad2" targetNamespace="http://schemas.microsoft.com/office/2006/metadata/properties" ma:root="true" ma:fieldsID="93b35c05e310b070580a9622f98b078b" ns3:_="">
    <xsd:import namespace="cc611ca4-1fb0-41df-88e6-543e7e982ad2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611ca4-1fb0-41df-88e6-543e7e982ad2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5A979BF-0BA5-46D4-ADED-0B345394DAA7}">
  <ds:schemaRefs>
    <ds:schemaRef ds:uri="cc611ca4-1fb0-41df-88e6-543e7e982ad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5E64B99-3DB1-47E8-A2EB-A1A7560E2501}">
  <ds:schemaRefs>
    <ds:schemaRef ds:uri="cc611ca4-1fb0-41df-88e6-543e7e982ad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093589B-62AD-4536-96DD-8639CB3CB9B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306</Words>
  <Application>Microsoft Office PowerPoint</Application>
  <PresentationFormat>Widescreen</PresentationFormat>
  <Paragraphs>75</Paragraphs>
  <Slides>10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Arial</vt:lpstr>
      <vt:lpstr>Avenir Next LT Pro</vt:lpstr>
      <vt:lpstr>Cambria Math</vt:lpstr>
      <vt:lpstr>Goudy Old Style</vt:lpstr>
      <vt:lpstr>Wingdings</vt:lpstr>
      <vt:lpstr>FrostyVTI</vt:lpstr>
      <vt:lpstr>Distance Estimation from Single Camera</vt:lpstr>
      <vt:lpstr>PowerPoint Presentation</vt:lpstr>
      <vt:lpstr>PowerPoint Presentation</vt:lpstr>
      <vt:lpstr>Working Principle:-</vt:lpstr>
      <vt:lpstr>CALIBRATION IMAGES</vt:lpstr>
      <vt:lpstr>CODE EXPLAINATION</vt:lpstr>
      <vt:lpstr>Results and Conclusion:</vt:lpstr>
      <vt:lpstr>Limitations &amp; Future Works:</vt:lpstr>
      <vt:lpstr>References: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Distance Estimation from Single Camera</dc:title>
  <dc:creator>DELL</dc:creator>
  <cp:lastModifiedBy>Rishabh Chaturvedi</cp:lastModifiedBy>
  <cp:revision>2</cp:revision>
  <dcterms:created xsi:type="dcterms:W3CDTF">2024-09-19T12:09:43Z</dcterms:created>
  <dcterms:modified xsi:type="dcterms:W3CDTF">2024-12-21T13:54:04Z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0x01010003D0195BD3676949A6F8A8F25BAAA7E3</vt:lpwstr>
  </property>
</Properties>
</file>